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90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46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56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8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5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5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96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23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0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09D79-196C-4F18-88B0-1EBEC859886D}" type="datetimeFigureOut">
              <a:rPr lang="ru-RU" smtClean="0"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706D-4637-43B0-8C87-DBD91E0D7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64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05449" y="2181142"/>
            <a:ext cx="9144000" cy="2387600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Автоматизированная система «</a:t>
            </a:r>
            <a:r>
              <a:rPr lang="ru-RU" sz="6600" b="1" dirty="0" err="1" smtClean="0"/>
              <a:t>Ветис.Паспорт</a:t>
            </a:r>
            <a:r>
              <a:rPr lang="ru-RU" sz="6600" b="1" dirty="0" smtClean="0"/>
              <a:t>»</a:t>
            </a:r>
            <a:endParaRPr lang="ru-RU" sz="6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47750" cy="1219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2405449" cy="278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5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8053" y="543698"/>
            <a:ext cx="10591352" cy="5719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0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036" y="0"/>
            <a:ext cx="8745170" cy="28674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6065" y="2789130"/>
            <a:ext cx="3468660" cy="5668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6516" y="3154082"/>
            <a:ext cx="3127593" cy="6818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6516" y="3759036"/>
            <a:ext cx="3199114" cy="100590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1016" y="4764943"/>
            <a:ext cx="9629043" cy="212769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433826" y="2969416"/>
            <a:ext cx="5549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Если нужно изменить/посмотреть права пользователя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2238688" y="3248306"/>
            <a:ext cx="4262515" cy="160229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916455" y="5332396"/>
            <a:ext cx="1260909" cy="173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011827" y="4555524"/>
            <a:ext cx="897924" cy="148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91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58816" y="50658"/>
            <a:ext cx="11410749" cy="777115"/>
          </a:xfrm>
        </p:spPr>
        <p:txBody>
          <a:bodyPr/>
          <a:lstStyle/>
          <a:p>
            <a:r>
              <a:rPr lang="ru-RU" dirty="0" smtClean="0"/>
              <a:t>Редактирование прав пользователя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16" y="737614"/>
            <a:ext cx="11064242" cy="2796680"/>
          </a:xfrm>
          <a:prstGeom prst="rect">
            <a:avLst/>
          </a:prstGeom>
        </p:spPr>
      </p:pic>
      <p:sp>
        <p:nvSpPr>
          <p:cNvPr id="6" name="Стрелка влево 5"/>
          <p:cNvSpPr/>
          <p:nvPr/>
        </p:nvSpPr>
        <p:spPr>
          <a:xfrm>
            <a:off x="10732168" y="1052929"/>
            <a:ext cx="1212783" cy="71226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681" y="1620820"/>
            <a:ext cx="4389121" cy="492350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18072" y="1424539"/>
            <a:ext cx="818147" cy="115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9507" y="1520792"/>
            <a:ext cx="683394" cy="173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58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556" y="85992"/>
            <a:ext cx="10688342" cy="1078665"/>
          </a:xfrm>
        </p:spPr>
        <p:txBody>
          <a:bodyPr/>
          <a:lstStyle/>
          <a:p>
            <a:r>
              <a:rPr lang="ru-RU" dirty="0" smtClean="0"/>
              <a:t>Редактирование списка пользователей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025" y="1771048"/>
            <a:ext cx="11788576" cy="436024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09549" y="5832909"/>
            <a:ext cx="1328287" cy="144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31731" y="5832909"/>
            <a:ext cx="760395" cy="144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17920" y="5977288"/>
            <a:ext cx="625642" cy="125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3898" y="1886552"/>
            <a:ext cx="1131703" cy="144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11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04" y="1"/>
            <a:ext cx="4561573" cy="943276"/>
          </a:xfrm>
        </p:spPr>
        <p:txBody>
          <a:bodyPr/>
          <a:lstStyle/>
          <a:p>
            <a:r>
              <a:rPr lang="ru-RU" dirty="0" smtClean="0"/>
              <a:t>Список заявок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0274" y="943277"/>
            <a:ext cx="6268325" cy="25911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554" y="3623939"/>
            <a:ext cx="10039150" cy="3113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02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7430" y="114868"/>
            <a:ext cx="6765758" cy="703279"/>
          </a:xfrm>
        </p:spPr>
        <p:txBody>
          <a:bodyPr/>
          <a:lstStyle/>
          <a:p>
            <a:r>
              <a:rPr lang="ru-RU" dirty="0" smtClean="0"/>
              <a:t>Выбор роли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028" y="981777"/>
            <a:ext cx="10213767" cy="561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5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305" y="1"/>
            <a:ext cx="10894996" cy="1145406"/>
          </a:xfrm>
        </p:spPr>
        <p:txBody>
          <a:bodyPr/>
          <a:lstStyle/>
          <a:p>
            <a:r>
              <a:rPr lang="ru-RU" dirty="0" smtClean="0"/>
              <a:t>Информация о пользователе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096" y="1145407"/>
            <a:ext cx="11377340" cy="454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2692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Автоматизированная система «Ветис.Паспорт»</vt:lpstr>
      <vt:lpstr>Презентация PowerPoint</vt:lpstr>
      <vt:lpstr>Презентация PowerPoint</vt:lpstr>
      <vt:lpstr>Редактирование прав пользователя</vt:lpstr>
      <vt:lpstr>Редактирование списка пользователей</vt:lpstr>
      <vt:lpstr>Список заявок</vt:lpstr>
      <vt:lpstr>Выбор роли</vt:lpstr>
      <vt:lpstr>Информация о пользователе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Автоматизированная система «Ветис.Паспорт»</dc:title>
  <dc:creator>Магерова Татьяна Михайловна</dc:creator>
  <cp:lastModifiedBy>Магерова Татьяна Михайловна</cp:lastModifiedBy>
  <cp:revision>18</cp:revision>
  <dcterms:created xsi:type="dcterms:W3CDTF">2018-04-18T02:02:52Z</dcterms:created>
  <dcterms:modified xsi:type="dcterms:W3CDTF">2018-04-20T04:08:46Z</dcterms:modified>
</cp:coreProperties>
</file>